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41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72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389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57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060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06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73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86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4000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542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22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13F87-7D9D-46A6-954F-C08F64496BF5}" type="datetimeFigureOut">
              <a:rPr lang="en-IN" smtClean="0"/>
              <a:t>04-02-2021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10C1C-5A7C-4809-B834-4908B66360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093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Numerical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4249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888" y="0"/>
            <a:ext cx="4848225" cy="718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46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5" y="147638"/>
            <a:ext cx="5238750" cy="6561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5399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563" y="147638"/>
            <a:ext cx="4714875" cy="6561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1763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188" y="219075"/>
            <a:ext cx="5381625" cy="6418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9766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Reasoning</a:t>
            </a:r>
            <a:br>
              <a:rPr lang="en-US" dirty="0" smtClean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2498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63" y="1085850"/>
            <a:ext cx="6923087" cy="468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9643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725" y="1090613"/>
            <a:ext cx="6684963" cy="4676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2601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7750"/>
            <a:ext cx="9782175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789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1052513"/>
            <a:ext cx="6019800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8471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38" y="1028700"/>
            <a:ext cx="7018337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144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63" y="0"/>
            <a:ext cx="6618287" cy="7085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9897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513"/>
            <a:ext cx="980122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8530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1057275"/>
            <a:ext cx="6865937" cy="474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8306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1088"/>
            <a:ext cx="9820275" cy="4695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8770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6375"/>
            <a:ext cx="11858625" cy="3905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5872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6225"/>
            <a:ext cx="11706225" cy="630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38055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8" y="238125"/>
            <a:ext cx="8085137" cy="638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9755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0"/>
            <a:ext cx="6932613" cy="7189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92478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5" y="0"/>
            <a:ext cx="6000750" cy="718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7665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88" y="0"/>
            <a:ext cx="7208837" cy="7161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05925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8" y="180975"/>
            <a:ext cx="8085137" cy="6494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1440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0"/>
            <a:ext cx="5924550" cy="715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0970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042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785813"/>
            <a:ext cx="7151687" cy="528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61417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388" y="771525"/>
            <a:ext cx="6751637" cy="5314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8102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1176338"/>
            <a:ext cx="6608763" cy="450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7038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88" y="1500188"/>
            <a:ext cx="8428037" cy="385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97671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25" y="752475"/>
            <a:ext cx="6761163" cy="535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05675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" y="862013"/>
            <a:ext cx="7123113" cy="513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403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866775"/>
            <a:ext cx="6932613" cy="512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86743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1500188"/>
            <a:ext cx="6780213" cy="385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20494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90625"/>
            <a:ext cx="1183005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4803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0"/>
            <a:ext cx="4610100" cy="713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75777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323975"/>
            <a:ext cx="7056437" cy="421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0251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3691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Verbal</a:t>
            </a:r>
            <a:br>
              <a:rPr lang="en-US" dirty="0" smtClean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88317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4875"/>
            <a:ext cx="12001500" cy="50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78338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75" y="1281113"/>
            <a:ext cx="6951663" cy="429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26706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488" y="1576388"/>
            <a:ext cx="6675437" cy="370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105540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" y="1471613"/>
            <a:ext cx="8980487" cy="391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52410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8275"/>
            <a:ext cx="11734800" cy="398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23900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4950"/>
            <a:ext cx="11563350" cy="384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35783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6363"/>
            <a:ext cx="11801475" cy="410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41858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3025"/>
            <a:ext cx="11772900" cy="417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2935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713" y="0"/>
            <a:ext cx="6884987" cy="6856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2213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350" y="1600200"/>
            <a:ext cx="6589713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72193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4925"/>
            <a:ext cx="11849100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32816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38" y="1676400"/>
            <a:ext cx="6637337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2458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" y="1700213"/>
            <a:ext cx="7123113" cy="345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50813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63" y="1409700"/>
            <a:ext cx="6618287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5006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1125"/>
            <a:ext cx="11506200" cy="409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44979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3025"/>
            <a:ext cx="11630025" cy="417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37626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0"/>
            <a:ext cx="11514138" cy="666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32871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3838"/>
            <a:ext cx="11428413" cy="6408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31170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7650"/>
            <a:ext cx="11599863" cy="6361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5817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Pseudocode</a:t>
            </a:r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68076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6238"/>
            <a:ext cx="11487150" cy="610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57551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"/>
            <a:ext cx="11582400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399286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2425"/>
            <a:ext cx="11420475" cy="615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5034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775" y="195263"/>
            <a:ext cx="5886450" cy="6465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5369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275" y="0"/>
            <a:ext cx="3981450" cy="717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572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8" y="152400"/>
            <a:ext cx="5000625" cy="655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9242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5</Words>
  <Application>Microsoft Office PowerPoint</Application>
  <PresentationFormat>On-screen Show (4:3)</PresentationFormat>
  <Paragraphs>5</Paragraphs>
  <Slides>62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Numerical</vt:lpstr>
      <vt:lpstr>PowerPoint Presentation</vt:lpstr>
      <vt:lpstr>PowerPoint Presentation</vt:lpstr>
      <vt:lpstr>PowerPoint Presentation</vt:lpstr>
      <vt:lpstr>PowerPoint Presentation</vt:lpstr>
      <vt:lpstr>Pseudocode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Reasoning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Technical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Verbal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Numerical</dc:title>
  <dc:creator>praveen.yv@gmail.com</dc:creator>
  <cp:lastModifiedBy>praveen.yv@gmail.com</cp:lastModifiedBy>
  <cp:revision>5</cp:revision>
  <dcterms:created xsi:type="dcterms:W3CDTF">2021-02-04T11:21:20Z</dcterms:created>
  <dcterms:modified xsi:type="dcterms:W3CDTF">2021-02-04T12:26:27Z</dcterms:modified>
</cp:coreProperties>
</file>

<file path=docProps/thumbnail.jpeg>
</file>